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95" r:id="rId87"/>
    <p:sldId id="396" r:id="rId88"/>
    <p:sldId id="339" r:id="rId89"/>
    <p:sldId id="340" r:id="rId90"/>
    <p:sldId id="386" r:id="rId91"/>
    <p:sldId id="296" r:id="rId92"/>
    <p:sldId id="297" r:id="rId93"/>
    <p:sldId id="298" r:id="rId94"/>
    <p:sldId id="311" r:id="rId95"/>
    <p:sldId id="299" r:id="rId96"/>
    <p:sldId id="300" r:id="rId97"/>
    <p:sldId id="301" r:id="rId98"/>
    <p:sldId id="302" r:id="rId99"/>
    <p:sldId id="303" r:id="rId100"/>
    <p:sldId id="304" r:id="rId101"/>
    <p:sldId id="379" r:id="rId102"/>
    <p:sldId id="380" r:id="rId103"/>
    <p:sldId id="381" r:id="rId104"/>
    <p:sldId id="382" r:id="rId105"/>
    <p:sldId id="373" r:id="rId106"/>
    <p:sldId id="374" r:id="rId107"/>
    <p:sldId id="375" r:id="rId108"/>
    <p:sldId id="376" r:id="rId109"/>
    <p:sldId id="377" r:id="rId110"/>
    <p:sldId id="378" r:id="rId111"/>
    <p:sldId id="388" r:id="rId112"/>
    <p:sldId id="391" r:id="rId113"/>
    <p:sldId id="390" r:id="rId114"/>
    <p:sldId id="389" r:id="rId115"/>
    <p:sldId id="372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4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Time to get some payback from Algorithms 101</a:t>
            </a:r>
          </a:p>
          <a:p>
            <a:r>
              <a:rPr lang="en-US" dirty="0" smtClean="0"/>
              <a:t>The database comes with a set of useful algorithms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17035</TotalTime>
  <Words>4861</Words>
  <Application>Microsoft Macintosh PowerPoint</Application>
  <PresentationFormat>On-screen Show (4:3)</PresentationFormat>
  <Paragraphs>859</Paragraphs>
  <Slides>115</Slides>
  <Notes>42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Graph Algos</vt:lpstr>
      <vt:lpstr>Path finding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280</cp:revision>
  <dcterms:created xsi:type="dcterms:W3CDTF">2011-03-08T13:24:17Z</dcterms:created>
  <dcterms:modified xsi:type="dcterms:W3CDTF">2011-05-04T23:27:32Z</dcterms:modified>
</cp:coreProperties>
</file>